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8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C9C4-E5CE-E68C-ACAF-9DA1DC664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7B45973-ABD0-B33E-89E7-48ACE03BF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C9BC0-1F26-E368-12DE-CC8E9A10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62C1A6E-6D14-065C-13AE-203F2573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9970F19-B06A-3CD0-2BBE-4AFAE0C8F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36F64B0-3106-1224-AD68-389E7317ACF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 (1)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9E559-1947-EC35-B3AC-27482EF291F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83CE84-9787-F8CD-2A3B-F5D2F1E26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A136CD8-4F6C-E488-575B-05C811B71F7A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A0E9E1C-C1E0-9965-5FDB-7739B9FDD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F4AA2E1-A921-5606-557A-5829B9D20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0BE3BCC-0A38-E31C-22D5-2005ADDA282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6B244-1B98-8C99-D03A-BEE944370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843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 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10783</TotalTime>
  <Words>1513</Words>
  <Application>Microsoft Office PowerPoint</Application>
  <PresentationFormat>Widescreen</PresentationFormat>
  <Paragraphs>280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56</cp:revision>
  <dcterms:created xsi:type="dcterms:W3CDTF">2024-02-08T14:33:54Z</dcterms:created>
  <dcterms:modified xsi:type="dcterms:W3CDTF">2024-02-17T18:51:17Z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